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9" r:id="rId8"/>
    <p:sldId id="262" r:id="rId9"/>
    <p:sldId id="26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6" r:id="rId19"/>
    <p:sldId id="282" r:id="rId20"/>
    <p:sldId id="284" r:id="rId21"/>
    <p:sldId id="285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Reel-Review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-by Vishanthan </a:t>
            </a:r>
            <a:r>
              <a:rPr lang="en-US" dirty="0" err="1"/>
              <a:t>shree</a:t>
            </a:r>
            <a:r>
              <a:rPr lang="en-US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edit users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805DB-70A8-9F17-F3B5-8DC34380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47" y="1149603"/>
            <a:ext cx="9235736" cy="46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7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Admin-Forum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0D9EA-D778-1F2F-45C8-CE818415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3" y="1140024"/>
            <a:ext cx="9697375" cy="48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9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Admin-chat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CA011-2E90-966F-579A-B782BD2C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63" y="1112062"/>
            <a:ext cx="9681028" cy="49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4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Project snapshots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46EA3-9BA2-8480-8551-52D546AAD167}"/>
              </a:ext>
            </a:extLst>
          </p:cNvPr>
          <p:cNvSpPr txBox="1"/>
          <p:nvPr/>
        </p:nvSpPr>
        <p:spPr>
          <a:xfrm>
            <a:off x="6991350" y="3960771"/>
            <a:ext cx="1753155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349176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58013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home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13E9-F3CC-F2DF-BBB8-3B3403E6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56" y="919933"/>
            <a:ext cx="8288654" cy="5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4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58013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Movie details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BFA2B-E1DB-26F4-8FD6-F93ECE89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49" y="1094662"/>
            <a:ext cx="9587882" cy="45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Users watchlist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B15E2-7CE5-5E63-5610-83B436AE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92" y="953022"/>
            <a:ext cx="9259887" cy="48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61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User-Forums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A85CB-A4A3-EA16-C184-8CA9197B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3" y="996606"/>
            <a:ext cx="9170633" cy="48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8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admin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1D8F5-75B6-26B5-12A9-E6587359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59" y="1114239"/>
            <a:ext cx="9108490" cy="46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25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4255363" cy="1600227"/>
          </a:xfrm>
        </p:spPr>
        <p:txBody>
          <a:bodyPr>
            <a:normAutofit/>
          </a:bodyPr>
          <a:lstStyle/>
          <a:p>
            <a:r>
              <a:rPr lang="en-US" dirty="0"/>
              <a:t>Vishanthan </a:t>
            </a:r>
            <a:r>
              <a:rPr lang="en-US" dirty="0" err="1"/>
              <a:t>shree</a:t>
            </a:r>
            <a:r>
              <a:rPr lang="en-US" dirty="0"/>
              <a:t> R</a:t>
            </a:r>
          </a:p>
          <a:p>
            <a:r>
              <a:rPr lang="en-US" dirty="0"/>
              <a:t>Vishanthan8055@gmail.com</a:t>
            </a:r>
          </a:p>
          <a:p>
            <a:r>
              <a:rPr lang="en-US" dirty="0"/>
              <a:t>Vishanthan.r@dedalus.eu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Architecture</a:t>
            </a:r>
          </a:p>
          <a:p>
            <a:r>
              <a:rPr lang="en-US" dirty="0"/>
              <a:t>Snapshots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428999"/>
            <a:ext cx="5136379" cy="1542495"/>
          </a:xfrm>
        </p:spPr>
        <p:txBody>
          <a:bodyPr/>
          <a:lstStyle/>
          <a:p>
            <a:r>
              <a:rPr lang="en-US" dirty="0"/>
              <a:t>Reel Review is a web application that allows users to browse and search for movies, create watchlists, and leave reviews. The application uses Angular Material for UI components and Bootstrap for additional styling.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diagram, rectangle, plan, design&#10;&#10;Description automatically generated">
            <a:extLst>
              <a:ext uri="{FF2B5EF4-FFF2-40B4-BE49-F238E27FC236}">
                <a16:creationId xmlns:a16="http://schemas.microsoft.com/office/drawing/2014/main" id="{9467903B-85B0-0052-B8A9-E14D3DF4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36" y="1476431"/>
            <a:ext cx="883920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Project snapshots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46EA3-9BA2-8480-8551-52D546AAD167}"/>
              </a:ext>
            </a:extLst>
          </p:cNvPr>
          <p:cNvSpPr txBox="1"/>
          <p:nvPr/>
        </p:nvSpPr>
        <p:spPr>
          <a:xfrm>
            <a:off x="6991350" y="3960771"/>
            <a:ext cx="1753155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Admin Side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58013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97842-9B20-5A8A-3BB8-27E9377F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1080691"/>
            <a:ext cx="9700334" cy="49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58013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home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917CE-5A11-5907-3433-A7D1EB07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2" y="997578"/>
            <a:ext cx="9555332" cy="48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8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Add movies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B9EA9-280E-399C-20DE-8D136307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4" y="919933"/>
            <a:ext cx="8651975" cy="51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8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6376"/>
            <a:ext cx="8421688" cy="261920"/>
          </a:xfrm>
        </p:spPr>
        <p:txBody>
          <a:bodyPr>
            <a:normAutofit fontScale="90000"/>
          </a:bodyPr>
          <a:lstStyle/>
          <a:p>
            <a:r>
              <a:rPr lang="en-US" dirty="0"/>
              <a:t>Users Monitoring page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A136B-E0CC-980E-33C4-12EECA91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62" y="842616"/>
            <a:ext cx="7944394" cy="51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9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{CCBE4A6F-F0AA-4CA9-B131-8D7C9D254D3C}tf67328976_win32</Template>
  <TotalTime>0</TotalTime>
  <Words>173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Office Theme</vt:lpstr>
      <vt:lpstr>Reel-Review</vt:lpstr>
      <vt:lpstr>AGENDA</vt:lpstr>
      <vt:lpstr>INTRODUCTION</vt:lpstr>
      <vt:lpstr>Project Architecture</vt:lpstr>
      <vt:lpstr>Project snapshots</vt:lpstr>
      <vt:lpstr>Login page</vt:lpstr>
      <vt:lpstr>Admin home page</vt:lpstr>
      <vt:lpstr>Add movies page</vt:lpstr>
      <vt:lpstr>Users Monitoring page</vt:lpstr>
      <vt:lpstr>edit users page</vt:lpstr>
      <vt:lpstr>Admin-Forum page</vt:lpstr>
      <vt:lpstr>Admin-chat page</vt:lpstr>
      <vt:lpstr>Project snapshots</vt:lpstr>
      <vt:lpstr>user home page</vt:lpstr>
      <vt:lpstr>Movie details page</vt:lpstr>
      <vt:lpstr>Users watchlist page</vt:lpstr>
      <vt:lpstr>User-Forums page</vt:lpstr>
      <vt:lpstr>Contact admin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Reel-Review</dc:title>
  <dc:creator>Vishanthan Shree R</dc:creator>
  <cp:lastModifiedBy>Vishanthan Shree R</cp:lastModifiedBy>
  <cp:revision>26</cp:revision>
  <dcterms:created xsi:type="dcterms:W3CDTF">2023-05-09T04:37:05Z</dcterms:created>
  <dcterms:modified xsi:type="dcterms:W3CDTF">2023-05-13T14:28:56Z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